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7"/>
    <p:restoredTop sz="94613"/>
  </p:normalViewPr>
  <p:slideViewPr>
    <p:cSldViewPr snapToGrid="0" snapToObjects="1">
      <p:cViewPr varScale="1">
        <p:scale>
          <a:sx n="88" d="100"/>
          <a:sy n="88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44F2-C46B-F048-BFB0-2B2B265CA132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36DD-AE35-4741-BB0C-628545A8E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605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A82C4-30EC-4447-BB5D-1E5939F97FAA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59031-7C62-7B4F-96FF-1A690D150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4641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9031-7C62-7B4F-96FF-1A690D150494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F51EB92-1F47-9940-A066-3F7BD96EA280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4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Drupal is free, open source software that can be used</a:t>
            </a:r>
            <a:r>
              <a:rPr lang="en-US" baseline="0" dirty="0" smtClean="0"/>
              <a:t> to easily create and manage many types of websites, even for those lacking technical skills.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AAA82C4-30EC-4447-BB5D-1E5939F97FA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7D59031-7C62-7B4F-96FF-1A690D150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3B7D-E926-5345-AE03-6628DEDD0E8D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5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B59D-D090-6146-9209-5375C7488FD5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3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BB103-7D4B-8342-A59F-E805C817A811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8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022E-F06C-C04F-9CA9-7C2DCCD87EC0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4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D339-6167-5C47-8380-435A15D1E1B6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6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FA64E-8047-434F-9B52-0EF2D76077E8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1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F4EC-8B33-9A4D-BB55-909890037634}" type="datetime1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2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6B99-8435-D746-8884-410CBA088655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F2FC-E394-3642-B289-DAB986E8B932}" type="datetime1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155A-3600-5F49-95AA-8BED43E16855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6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58917-309F-6549-95CC-F87FC6C8E9B2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FF3BD-4BD2-7645-850B-52D68DD8B275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3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.jp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github.com/tripal" TargetMode="External"/><Relationship Id="rId6" Type="http://schemas.openxmlformats.org/officeDocument/2006/relationships/hyperlink" Target="http://tripal.info/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.jp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gi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30DE-BB3A-0C43-B257-74F525218EBC}" type="datetime1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38401" y="1268610"/>
            <a:ext cx="7790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Tripal</a:t>
            </a:r>
            <a:r>
              <a:rPr lang="en-US" sz="5400" dirty="0" smtClean="0"/>
              <a:t> </a:t>
            </a:r>
            <a:r>
              <a:rPr lang="en-US" sz="5400" dirty="0" err="1"/>
              <a:t>e</a:t>
            </a:r>
            <a:r>
              <a:rPr lang="en-US" sz="5400" dirty="0" err="1" smtClean="0"/>
              <a:t>lasticsearch</a:t>
            </a:r>
            <a:r>
              <a:rPr lang="en-US" sz="5400" dirty="0" smtClean="0"/>
              <a:t> module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44" y="4251287"/>
            <a:ext cx="3131028" cy="9403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85" y="4211570"/>
            <a:ext cx="3131029" cy="10681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8600" y="2909367"/>
            <a:ext cx="42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Ming Chen @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</a:rPr>
              <a:t>Staton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Lab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7" y="1544081"/>
            <a:ext cx="5453583" cy="249086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6" y="1544081"/>
            <a:ext cx="6522284" cy="249086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0723" y="575068"/>
            <a:ext cx="1182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Implementation on the Hardwood Genomics Database (HGD)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19296" y="4369795"/>
            <a:ext cx="5234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index every single page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Any page content change will be automatically detected and re-indexed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build interface form for any tables from the database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connection to both local and remote cluster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2914" y="4328875"/>
            <a:ext cx="6875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Wildcard search (*): 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genom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* sequence 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-&gt;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 genome, genomic, genomics 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...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Fuzzy search (~):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sequeeence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~ -&gt; sequence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Regular expression search (/</a:t>
            </a:r>
            <a:r>
              <a:rPr lang="mr-IN" sz="1600" dirty="0" smtClean="0"/>
              <a:t>…</a:t>
            </a:r>
            <a:r>
              <a:rPr lang="en-US" sz="1600" dirty="0" smtClean="0"/>
              <a:t>/):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transcriptom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[a-z]+/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 -&gt; 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transcriptome </a:t>
            </a:r>
            <a:r>
              <a:rPr lang="mr-IN" sz="16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Boolean operators (+/-):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+"green ash" +transcriptome </a:t>
            </a:r>
            <a:r>
              <a:rPr lang="mr-IN" sz="16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genome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AND, OR, NOT, phrase search (“”) and parenthesis to group searches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"heat stress" AND ("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Castanea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mollissima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" OR "green ash") NOT "heat shock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"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4" descr="00px-GMOD-three-co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5" y="1434804"/>
            <a:ext cx="1958976" cy="15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86" y="1389255"/>
            <a:ext cx="1746828" cy="17468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1" y="4306012"/>
            <a:ext cx="1369464" cy="1523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86" y="4289396"/>
            <a:ext cx="2060032" cy="1557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0" y="1566150"/>
            <a:ext cx="3396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University of Tennessee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Meg </a:t>
            </a:r>
            <a:r>
              <a:rPr lang="en-US" dirty="0" err="1" smtClean="0"/>
              <a:t>Staton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Nathan Henry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Abdullah </a:t>
            </a:r>
            <a:r>
              <a:rPr lang="en-US" dirty="0" err="1" smtClean="0"/>
              <a:t>Almsaeed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Michelle Zhou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04906" y="4181711"/>
            <a:ext cx="5248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Tripal</a:t>
            </a:r>
            <a:r>
              <a:rPr lang="en-US" dirty="0" smtClean="0"/>
              <a:t> Community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Stephen </a:t>
            </a:r>
            <a:r>
              <a:rPr lang="en-US" dirty="0" err="1" smtClean="0"/>
              <a:t>Ficklin</a:t>
            </a:r>
            <a:r>
              <a:rPr lang="en-US" dirty="0" smtClean="0"/>
              <a:t> (Washington State </a:t>
            </a:r>
            <a:r>
              <a:rPr lang="en-US" dirty="0" err="1" smtClean="0"/>
              <a:t>Univesity</a:t>
            </a:r>
            <a:r>
              <a:rPr lang="en-US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Lacey Anne Sanderson (University of </a:t>
            </a:r>
            <a:r>
              <a:rPr lang="en-US" dirty="0" err="1" smtClean="0"/>
              <a:t>Saskatchwan</a:t>
            </a:r>
            <a:r>
              <a:rPr lang="en-US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Anthony </a:t>
            </a:r>
            <a:r>
              <a:rPr lang="en-US" dirty="0" err="1" smtClean="0"/>
              <a:t>Bretaudeau</a:t>
            </a:r>
            <a:r>
              <a:rPr lang="en-US" dirty="0" smtClean="0"/>
              <a:t> (INRIA/</a:t>
            </a:r>
            <a:r>
              <a:rPr lang="en-US" dirty="0" err="1" smtClean="0"/>
              <a:t>Irisa</a:t>
            </a:r>
            <a:r>
              <a:rPr lang="en-US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Sudhansu</a:t>
            </a:r>
            <a:r>
              <a:rPr lang="en-US" dirty="0" smtClean="0"/>
              <a:t> Dash (NCGR)</a:t>
            </a:r>
          </a:p>
          <a:p>
            <a:pPr marL="285750" indent="-285750">
              <a:buFont typeface="Wingdings" charset="2"/>
              <a:buChar char="§"/>
            </a:pP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512" y="3848635"/>
            <a:ext cx="1409288" cy="460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854" y="1689134"/>
            <a:ext cx="1720603" cy="114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E787-6F94-B34D-B04D-005939AF34A9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05" y="221600"/>
            <a:ext cx="4646189" cy="13954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0804" y="1815792"/>
            <a:ext cx="899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suite of               modules for construction of biological web databases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9738"/>
            <a:ext cx="5074556" cy="3100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06" y="2963094"/>
            <a:ext cx="4893594" cy="31006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60206" y="2593762"/>
            <a:ext cx="32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https://github.com/tripal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38200" y="2570417"/>
            <a:ext cx="202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http://tripal.info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94" y="1660197"/>
            <a:ext cx="735021" cy="7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11AD-8C2E-EF4E-9466-EB2202CEBABB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961786"/>
            <a:ext cx="2159000" cy="377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76" y="3825636"/>
            <a:ext cx="1727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12" y="303871"/>
            <a:ext cx="5671358" cy="2743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" y="293024"/>
            <a:ext cx="5723332" cy="2754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7" y="3189995"/>
            <a:ext cx="5723332" cy="27519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13" y="3249027"/>
            <a:ext cx="5671358" cy="2743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42" y="2136544"/>
            <a:ext cx="2116051" cy="2224965"/>
          </a:xfrm>
          <a:prstGeom prst="rect">
            <a:avLst/>
          </a:prstGeom>
          <a:effectLst>
            <a:outerShdw blurRad="50800" dir="7260000" algn="ctr" rotWithShape="0">
              <a:schemeClr val="bg1">
                <a:lumMod val="65000"/>
              </a:scheme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10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" y="416298"/>
            <a:ext cx="2422837" cy="1756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1" y="416297"/>
            <a:ext cx="2429820" cy="1756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16297"/>
            <a:ext cx="2429820" cy="17565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1" y="416297"/>
            <a:ext cx="2422837" cy="1756557"/>
          </a:xfrm>
          <a:prstGeom prst="rect">
            <a:avLst/>
          </a:prstGeom>
        </p:spPr>
      </p:pic>
      <p:pic>
        <p:nvPicPr>
          <p:cNvPr id="1026" name="Picture 2" descr="https://lh5.googleusercontent.com/rUm8x9uAgSND4C3ORU9MnxqsS-3GqO9lROKO5pt4bzI5QEs4HwqP6geEdOzYQlxsQT88OT3Ty6bGyIAyEIa01w9cquld0KpUbSJu9hLQv8vx5zYpXyzG7nzEUyjIN6PZKgDfF-3HyX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487" y="3403724"/>
            <a:ext cx="2500843" cy="9346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38" y="2360046"/>
            <a:ext cx="3294543" cy="98948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9" y="2400581"/>
            <a:ext cx="2499089" cy="1806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1" y="4429025"/>
            <a:ext cx="2499089" cy="1806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66" y="4429024"/>
            <a:ext cx="2499089" cy="1806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1" y="2400435"/>
            <a:ext cx="2492109" cy="18067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9" y="4407821"/>
            <a:ext cx="2499089" cy="18118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1" y="4434071"/>
            <a:ext cx="2492109" cy="18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2" descr="https://lh5.googleusercontent.com/rUm8x9uAgSND4C3ORU9MnxqsS-3GqO9lROKO5pt4bzI5QEs4HwqP6geEdOzYQlxsQT88OT3Ty6bGyIAyEIa01w9cquld0KpUbSJu9hLQv8vx5zYpXyzG7nzEUyjIN6PZKgDfF-3HyX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21" y="4587118"/>
            <a:ext cx="3235250" cy="120913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7118"/>
            <a:ext cx="3294543" cy="98948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sp>
        <p:nvSpPr>
          <p:cNvPr id="2" name="TextBox 1"/>
          <p:cNvSpPr txBox="1"/>
          <p:nvPr/>
        </p:nvSpPr>
        <p:spPr>
          <a:xfrm>
            <a:off x="1248227" y="1342819"/>
            <a:ext cx="1062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Problems that </a:t>
            </a:r>
            <a:r>
              <a:rPr lang="en-US" sz="4800" dirty="0" err="1" smtClean="0"/>
              <a:t>tripal</a:t>
            </a:r>
            <a:r>
              <a:rPr lang="en-US" sz="4800" dirty="0" smtClean="0"/>
              <a:t>-based databases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8228" y="2429107"/>
            <a:ext cx="10624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Lacking site wide indexing/search</a:t>
            </a:r>
            <a:endParaRPr lang="en-US" sz="4000" dirty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Can’t index all data from the </a:t>
            </a:r>
            <a:r>
              <a:rPr lang="en-US" sz="4000" dirty="0" err="1" smtClean="0"/>
              <a:t>chado</a:t>
            </a:r>
            <a:r>
              <a:rPr lang="en-US" sz="4000" dirty="0" smtClean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19237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277677"/>
            <a:ext cx="4117168" cy="2313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60" y="1277677"/>
            <a:ext cx="4094039" cy="2313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3816350"/>
            <a:ext cx="3390900" cy="25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3400" y="4039039"/>
            <a:ext cx="3200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need a search engine that provides efficient indexing and search, like 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708" y="5405869"/>
            <a:ext cx="1018484" cy="3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1" y="341565"/>
            <a:ext cx="3131029" cy="10681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0600" y="394039"/>
            <a:ext cx="2148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/>
              <a:t>Why</a:t>
            </a:r>
            <a:endParaRPr lang="en-US" sz="6000"/>
          </a:p>
        </p:txBody>
      </p:sp>
      <p:sp>
        <p:nvSpPr>
          <p:cNvPr id="3" name="TextBox 2"/>
          <p:cNvSpPr txBox="1"/>
          <p:nvPr/>
        </p:nvSpPr>
        <p:spPr>
          <a:xfrm>
            <a:off x="1966684" y="1896566"/>
            <a:ext cx="89988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Indexed data becomes searchable immediately, even the indexing process is still ongoing.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Hundreds of search APIs that provides fast, incisive search against large volumes of  data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Broadly distributable and highly scalable: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cluster can consist of nodes that are hosted at different servers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You can add or remove nodes to change the size of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cluster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6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30" y="2127188"/>
            <a:ext cx="7398140" cy="354789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  <a:softEdge rad="0"/>
          </a:effectLst>
        </p:spPr>
      </p:pic>
      <p:sp>
        <p:nvSpPr>
          <p:cNvPr id="2" name="TextBox 1"/>
          <p:cNvSpPr txBox="1"/>
          <p:nvPr/>
        </p:nvSpPr>
        <p:spPr>
          <a:xfrm>
            <a:off x="2503714" y="575068"/>
            <a:ext cx="7184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Tripal</a:t>
            </a:r>
            <a:r>
              <a:rPr lang="en-US" sz="3600" dirty="0" smtClean="0"/>
              <a:t> </a:t>
            </a:r>
            <a:r>
              <a:rPr lang="en-US" sz="3600" dirty="0" err="1" smtClean="0"/>
              <a:t>elasticsearch</a:t>
            </a:r>
            <a:r>
              <a:rPr lang="en-US" sz="3600" dirty="0" smtClean="0"/>
              <a:t> module on </a:t>
            </a:r>
            <a:r>
              <a:rPr lang="en-US" sz="3600" dirty="0" err="1" smtClean="0"/>
              <a:t>github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10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339</Words>
  <Application>Microsoft Macintosh PowerPoint</Application>
  <PresentationFormat>Widescreen</PresentationFormat>
  <Paragraphs>79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Mangal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Ming</dc:creator>
  <cp:lastModifiedBy>Chen, Ming</cp:lastModifiedBy>
  <cp:revision>18</cp:revision>
  <dcterms:created xsi:type="dcterms:W3CDTF">2017-01-31T13:35:28Z</dcterms:created>
  <dcterms:modified xsi:type="dcterms:W3CDTF">2017-01-31T17:16:39Z</dcterms:modified>
</cp:coreProperties>
</file>